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001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E4F3-72CE-8980-D43A-9056FEE72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F9E078-2F29-509A-842D-6615F7BE8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A3B17-F44E-C50F-FAF0-C202BD31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313E-1960-48E0-AF08-281D245AC429}" type="datetimeFigureOut">
              <a:rPr lang="en-001" smtClean="0"/>
              <a:t>03/12/2025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8A597-E785-256C-661A-6C023D2BC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7A4D2-88D2-3648-1023-D804072BA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08B7B-5AA0-44D5-96CC-ECE08CE7A570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346143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9544D-CFC0-E35F-5188-E98F07A7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835DB-E8A8-6462-6908-3EDC8EB16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76ADF-0249-9640-E4AA-4916615BF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313E-1960-48E0-AF08-281D245AC429}" type="datetimeFigureOut">
              <a:rPr lang="en-001" smtClean="0"/>
              <a:t>03/12/2025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1A1C2-3A12-02CF-5E25-4B142C6D2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4FFA2-E4AA-161F-7DBD-812334CA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08B7B-5AA0-44D5-96CC-ECE08CE7A570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456456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D2EFB0-C9FD-F050-9981-6BFF99F235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A09829-A242-E57F-4100-BAC8EE8AA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F8CC5-D419-31FC-5671-70EAB2F20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313E-1960-48E0-AF08-281D245AC429}" type="datetimeFigureOut">
              <a:rPr lang="en-001" smtClean="0"/>
              <a:t>03/12/2025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76064-C3DB-FCCC-C670-AC166416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371C5-1D05-8428-E9E0-D5871D29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08B7B-5AA0-44D5-96CC-ECE08CE7A570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59399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1F0C1-6735-057A-BF9E-812F4683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050C0-E914-F248-D5EB-863A544BD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1C13B-D4FF-F046-1EE1-8BA786777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313E-1960-48E0-AF08-281D245AC429}" type="datetimeFigureOut">
              <a:rPr lang="en-001" smtClean="0"/>
              <a:t>03/12/2025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37AA0-0B51-866E-12D0-142C4C30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5E56D-0B73-763D-F99F-EAF9C4EF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08B7B-5AA0-44D5-96CC-ECE08CE7A570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186421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FF70-CD0A-8C06-FAAA-12DD8FBB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D1139-1343-7105-51EC-F027CA81A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692B5-A9DD-A269-B6D0-1045D4B69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313E-1960-48E0-AF08-281D245AC429}" type="datetimeFigureOut">
              <a:rPr lang="en-001" smtClean="0"/>
              <a:t>03/12/2025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61604-4618-9508-BA4E-D3636AEDA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DA717-6C84-CE1B-0252-E683E86B3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08B7B-5AA0-44D5-96CC-ECE08CE7A570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04032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7BFA-9AA1-83E2-F1B0-AC6F38018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F0956-BD18-CFAE-5DA1-64CC09BB5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253A3-98A0-4B61-DDE9-11A123A8C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E6603-DE12-47DA-BAD9-8382CB05B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313E-1960-48E0-AF08-281D245AC429}" type="datetimeFigureOut">
              <a:rPr lang="en-001" smtClean="0"/>
              <a:t>03/12/2025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D0DB0-68FB-EDAB-A8DC-758214EA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99D60-267F-9D9F-0CDF-8546D9A4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08B7B-5AA0-44D5-96CC-ECE08CE7A570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072287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75A6-70DF-6D8C-174B-4CEB6955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E2FCE-12CC-855F-D536-76686A762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CA0D8E-6ABB-107C-21B6-17AC1518B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02B05-F1C0-264F-6B63-938C5EE28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33A236-7D2C-DA2F-513C-418DD47BF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54DDCD-41F6-18A3-EAB1-D8592D2D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313E-1960-48E0-AF08-281D245AC429}" type="datetimeFigureOut">
              <a:rPr lang="en-001" smtClean="0"/>
              <a:t>03/12/2025</a:t>
            </a:fld>
            <a:endParaRPr lang="en-001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B08D6B-2AEC-F03A-6767-3869E1FD8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EF82E8-0471-A849-D8E5-4A3967AB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08B7B-5AA0-44D5-96CC-ECE08CE7A570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868819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85567-D0FD-7BBA-EE55-DD959ACA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AECC5-E4CF-D8A8-25E7-9F44D334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313E-1960-48E0-AF08-281D245AC429}" type="datetimeFigureOut">
              <a:rPr lang="en-001" smtClean="0"/>
              <a:t>03/12/2025</a:t>
            </a:fld>
            <a:endParaRPr lang="en-00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2119DF-E8C0-646C-3ACD-764F93CAE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B69D1-5DF1-D98E-08E9-39A077BCA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08B7B-5AA0-44D5-96CC-ECE08CE7A570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319830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2215B-E157-A2B5-B543-A8AB9EF10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313E-1960-48E0-AF08-281D245AC429}" type="datetimeFigureOut">
              <a:rPr lang="en-001" smtClean="0"/>
              <a:t>03/12/2025</a:t>
            </a:fld>
            <a:endParaRPr lang="en-00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5FC21C-3489-41C1-F69E-0D31DAFA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373F5-EB13-0687-6F08-601BBF913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08B7B-5AA0-44D5-96CC-ECE08CE7A570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9582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AB77-04CD-DCC8-5A42-A9B18634C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1AD2D-7438-2EF3-5704-DFB0EAA4A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8E556-8A15-D2CA-0AB0-547905EB0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1739A-9A5E-F959-5413-EFF89FFA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313E-1960-48E0-AF08-281D245AC429}" type="datetimeFigureOut">
              <a:rPr lang="en-001" smtClean="0"/>
              <a:t>03/12/2025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DCB82-2F33-75AB-834F-109FEA4DB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0785B-6C0F-8111-4731-FD565BBA5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08B7B-5AA0-44D5-96CC-ECE08CE7A570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382181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D81F-AE5A-5B77-F962-60E42FFC0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688A46-E83B-E0E4-5C94-F8E01E5C9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43967-1548-0038-708B-809816B28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518951-0940-9D9D-2694-2EA64700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313E-1960-48E0-AF08-281D245AC429}" type="datetimeFigureOut">
              <a:rPr lang="en-001" smtClean="0"/>
              <a:t>03/12/2025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9A773-997A-0CDD-A69B-D70011DA2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6C31D-8AE2-4BFF-8D02-63C5D3F5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08B7B-5AA0-44D5-96CC-ECE08CE7A570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431000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8EC01C-8D9F-34B2-4123-D5010C4D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187C8-126D-4C7B-B502-98E208473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6D82-850F-A011-E5FD-767BBD50C2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B313E-1960-48E0-AF08-281D245AC429}" type="datetimeFigureOut">
              <a:rPr lang="en-001" smtClean="0"/>
              <a:t>03/12/2025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B254D-753D-31BF-A887-65564C44C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2E255-EEF6-8908-4E63-C21E6CDBD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08B7B-5AA0-44D5-96CC-ECE08CE7A570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57255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001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DDE225-82D8-DF16-C15E-49C28038E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7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4D2D5-4699-5579-A26A-0A712528C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3DB61-5CAB-86B8-0F93-409F85CB7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89170-6F7F-70DD-2DDC-C3D6CB00E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6DDFB-CF21-C734-A1A6-FA697A681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3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DE794-3A70-96A1-9FD8-7834C424B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1784F3-0C22-C3DD-8755-DB4EC1B01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2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0A33A-7A56-3177-21C2-9A4F1B814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D25DA1-4648-1F9D-2D5E-7052CD17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87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50244-829D-394C-F40D-70E55E4CD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685F4-D657-F3AD-2A8B-E122C1DB1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05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Not PC</dc:creator>
  <cp:lastModifiedBy>Not PC</cp:lastModifiedBy>
  <cp:revision>1</cp:revision>
  <dcterms:created xsi:type="dcterms:W3CDTF">2025-12-02T20:03:37Z</dcterms:created>
  <dcterms:modified xsi:type="dcterms:W3CDTF">2025-12-02T20:05:35Z</dcterms:modified>
</cp:coreProperties>
</file>